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1" r:id="rId6"/>
    <p:sldId id="264" r:id="rId7"/>
    <p:sldId id="258" r:id="rId8"/>
    <p:sldId id="259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85915"/>
  </p:normalViewPr>
  <p:slideViewPr>
    <p:cSldViewPr snapToGrid="0" snapToObjects="1">
      <p:cViewPr varScale="1">
        <p:scale>
          <a:sx n="105" d="100"/>
          <a:sy n="105" d="100"/>
        </p:scale>
        <p:origin x="2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4B000-43D0-B849-B917-13F038CF6510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5F8CD-AE28-184B-BEE9-04223E2487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30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유니티는</a:t>
            </a:r>
            <a:r>
              <a:rPr kumimoji="1" lang="ko-KR" altLang="en-US" dirty="0"/>
              <a:t> 쉽다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언리얼은</a:t>
            </a:r>
            <a:r>
              <a:rPr kumimoji="1" lang="ko-KR" altLang="en-US" dirty="0"/>
              <a:t>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유니티는</a:t>
            </a:r>
            <a:r>
              <a:rPr kumimoji="1" lang="ko-KR" altLang="en-US" dirty="0"/>
              <a:t> 가볍다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언리얼은</a:t>
            </a:r>
            <a:r>
              <a:rPr kumimoji="1" lang="ko-KR" altLang="en-US" dirty="0"/>
              <a:t> 무겁다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유니티는</a:t>
            </a:r>
            <a:r>
              <a:rPr kumimoji="1" lang="ko-KR" altLang="en-US" dirty="0"/>
              <a:t> 자료가 많다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언리얼은</a:t>
            </a:r>
            <a:r>
              <a:rPr kumimoji="1" lang="ko-KR" altLang="en-US" dirty="0"/>
              <a:t> 없다</a:t>
            </a:r>
            <a:endParaRPr kumimoji="1" lang="en-US" altLang="ko-KR" dirty="0"/>
          </a:p>
          <a:p>
            <a:r>
              <a:rPr kumimoji="1" lang="ko-KR" altLang="en-US" dirty="0"/>
              <a:t>그러면 </a:t>
            </a:r>
            <a:r>
              <a:rPr kumimoji="1" lang="ko-KR" altLang="en-US" dirty="0" err="1"/>
              <a:t>유니티가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짱이냐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그건 또 아니다 사실 잘 만들었을 때 퀄리티는 </a:t>
            </a:r>
            <a:r>
              <a:rPr kumimoji="1" lang="ko-KR" altLang="en-US" dirty="0" err="1"/>
              <a:t>언리얼이</a:t>
            </a:r>
            <a:r>
              <a:rPr kumimoji="1" lang="ko-KR" altLang="en-US" dirty="0"/>
              <a:t> 좋다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5F8CD-AE28-184B-BEE9-04223E24876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150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</a:t>
            </a:r>
            <a:r>
              <a:rPr kumimoji="1" lang="ko-KR" altLang="en-US" dirty="0"/>
              <a:t>프로그램인데 이거 </a:t>
            </a:r>
            <a:r>
              <a:rPr kumimoji="1" lang="ko-KR" altLang="en-US" dirty="0" err="1"/>
              <a:t>안배울거임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5F8CD-AE28-184B-BEE9-04223E24876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20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구글에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유니티</a:t>
            </a:r>
            <a:r>
              <a:rPr kumimoji="1" lang="ko-KR" altLang="en-US" dirty="0"/>
              <a:t> 쳐서 들어가서</a:t>
            </a:r>
            <a:endParaRPr kumimoji="1" lang="en-US" altLang="ko-KR" dirty="0"/>
          </a:p>
          <a:p>
            <a:r>
              <a:rPr kumimoji="1" lang="ko-KR" altLang="en-US" dirty="0"/>
              <a:t>시작하기 누르고 플랜 선택하고 </a:t>
            </a:r>
            <a:r>
              <a:rPr kumimoji="1" lang="ko-KR" altLang="en-US" dirty="0" err="1"/>
              <a:t>유니티</a:t>
            </a:r>
            <a:r>
              <a:rPr kumimoji="1" lang="ko-KR" altLang="en-US" dirty="0"/>
              <a:t> 허브 다운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 거기서 </a:t>
            </a:r>
            <a:r>
              <a:rPr kumimoji="1" lang="en-US" altLang="ko-KR" dirty="0" err="1"/>
              <a:t>lts</a:t>
            </a:r>
            <a:r>
              <a:rPr kumimoji="1" lang="en-US" altLang="ko-KR" dirty="0"/>
              <a:t> </a:t>
            </a:r>
            <a:r>
              <a:rPr kumimoji="1" lang="ko-KR" altLang="en-US" dirty="0"/>
              <a:t>다운 </a:t>
            </a:r>
            <a:r>
              <a:rPr kumimoji="1" lang="ko-KR" altLang="en-US" dirty="0" err="1"/>
              <a:t>비쥬얼</a:t>
            </a:r>
            <a:r>
              <a:rPr kumimoji="1" lang="ko-KR" altLang="en-US" dirty="0"/>
              <a:t> 스튜디오 같이 설치 안드로이드 </a:t>
            </a:r>
            <a:r>
              <a:rPr kumimoji="1" lang="ko-KR" altLang="en-US" dirty="0" err="1"/>
              <a:t>서포트</a:t>
            </a:r>
            <a:r>
              <a:rPr kumimoji="1" lang="ko-KR" altLang="en-US" dirty="0"/>
              <a:t> 함께 설치</a:t>
            </a:r>
            <a:endParaRPr kumimoji="1" lang="en-US" altLang="ko-KR" dirty="0"/>
          </a:p>
          <a:p>
            <a:r>
              <a:rPr kumimoji="1" lang="ko-KR" altLang="en-US" dirty="0"/>
              <a:t>라이선스 추가 프리 라이선스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5F8CD-AE28-184B-BEE9-04223E24876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018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마우스로</a:t>
            </a:r>
            <a:r>
              <a:rPr kumimoji="1" lang="ko-KR" altLang="en-US" dirty="0"/>
              <a:t> 움직이기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윈도우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레이아웃 </a:t>
            </a:r>
            <a:r>
              <a:rPr kumimoji="1" lang="en-US" altLang="ko-KR" dirty="0"/>
              <a:t>2by3,</a:t>
            </a:r>
            <a:r>
              <a:rPr kumimoji="1" lang="ko-KR" altLang="en-US" dirty="0"/>
              <a:t> 파일 만들기 </a:t>
            </a:r>
            <a:r>
              <a:rPr kumimoji="1" lang="en-US" altLang="ko-KR" dirty="0"/>
              <a:t>(1.</a:t>
            </a:r>
            <a:r>
              <a:rPr kumimoji="1" lang="ko-KR" altLang="en-US" dirty="0"/>
              <a:t> </a:t>
            </a:r>
            <a:r>
              <a:rPr kumimoji="1" lang="en-US" altLang="ko-KR" dirty="0"/>
              <a:t>script 2. scene), </a:t>
            </a:r>
            <a:r>
              <a:rPr kumimoji="1" lang="ko-KR" altLang="en-US" dirty="0"/>
              <a:t>오브젝트 만들기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5F8CD-AE28-184B-BEE9-04223E24876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51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59F12-A6FA-7A44-A1ED-642E7441B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EBEE8A-7972-9347-B915-737D72AF5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356E9-B259-0A4F-8E71-07ACE6F1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7E49A-AFE3-D04C-9105-06E52120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6E217-78E2-A247-A0A5-E32D3F79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681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B69D9-CC0C-004B-9ECA-F5117394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CE4492-B9A7-4B40-8F13-A03E59DD1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93B6E-860C-1447-8BAB-1594F5BF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0106D-A1E7-5A47-AA48-8B5C082A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0A1DA-90F5-2B47-BC1E-287BABF7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29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A78B5D-2AF9-3748-A9F5-A99CC9571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0265CA-2213-1F48-9799-D9400C61B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FE0D-4279-1B4F-8E06-C3FC9CD7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CBFB9-1DC5-2545-92D3-27FB39F3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3EB05-BC4B-FC41-9E89-94E09318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537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8AF35-6F78-A145-9743-13B7D86D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5BD3D-3A9B-654E-A5CF-03B65883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02E15-C938-CE44-9CDF-C78C423E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2C946-6D41-A649-84DC-B1F6507B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82E7C-0BB1-5442-A73B-4F448A0B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847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5BBF3-626D-E44F-83B4-F9E42B9E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84045-6CA0-3B45-989D-D0A4C417D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3674F-1BBD-CE46-9FAC-12280D47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812D3-CA27-6E42-BE49-A84DCE69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DCBB4-7055-514F-8AF9-84BA1A0B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40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41C85-0BAD-EC4E-87E2-B6C35F4E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0DC49-D0FB-244F-8F55-FC4493D45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A2C62D-F0ED-894E-9920-B0BB95087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44DB5-C4F6-1941-9668-B70D912A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D051A2-4B3D-2546-9BE1-228388A3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5EE349-49A7-ED45-9EC4-D9B8CE25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731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2BCF-7FC8-DF40-A6DC-7DC23F85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0FBA5-C297-234C-BE2F-49A2101B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AB1BEA-4E5D-694C-905A-3ED2FE3B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901C6-2C7D-EB45-BB1D-1C6A06838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150B29-B4C0-A843-8E10-4B83765F3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ABBA0-87AD-694B-89E2-4D1261B6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A41F8A-81CB-4349-BB8A-05B50F82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9D29C-D745-234C-BC87-3807AEC0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12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5B67D-333B-E84B-98F6-6B096C9D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CF95F8-5659-B644-8BBF-550A7CFB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A24CD-965B-E24E-BA9E-26E4F752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B35C84-569F-5246-A914-A3DB34C3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626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0410B2-D3FA-8E46-9907-1DDCEA83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34D84B-45FB-8343-BD7B-80321825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72BEE-2FEA-8342-B58D-2DF3EAAA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550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51BAF-E720-C44B-B3D0-80DF94FD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CA953-3746-6B42-AE46-35F043C5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2F5E1-2FBD-F648-A801-C72190275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2ACA3-C204-2948-BF0E-E186D1FA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0D7D1-8B8A-DF43-8BEB-E4C132AD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3D153-B41C-3045-B6C4-BFA47922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523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CC096-C3D9-FA41-975E-A8E16228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732D96-9ED0-0B4F-B7D8-32B8CE87D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70B7C3-9E1C-084E-8649-D5A187B2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FC8B89-5B9E-7D4C-9AB4-80946977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10B2F-81E0-6F4B-AC87-9B0724DD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7F0A06-941C-874E-B293-84C0F2EE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7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90A3BC-7629-2741-AA7D-695EFC54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8A4B9-058B-CB45-A59E-B2B43E6DA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1A1C3-508B-704F-B43E-A67CEFE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DBEA1-CA0D-D74B-AE5E-8B8AC0CE6D59}" type="datetimeFigureOut">
              <a:rPr kumimoji="1" lang="ko-Kore-KR" altLang="en-US" smtClean="0"/>
              <a:t>2022. 3. 17.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8CFB0-3E44-074D-AD91-9898A7900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FE7F5-40DB-8648-96AA-9B240006A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9039F-0CB8-ED40-9DF1-D18DFEE448E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5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68E0743-A69B-B24E-BE71-52E5BECA7052}"/>
              </a:ext>
            </a:extLst>
          </p:cNvPr>
          <p:cNvGrpSpPr/>
          <p:nvPr/>
        </p:nvGrpSpPr>
        <p:grpSpPr>
          <a:xfrm>
            <a:off x="3319531" y="2615565"/>
            <a:ext cx="5001585" cy="1281922"/>
            <a:chOff x="2721078" y="2234154"/>
            <a:chExt cx="5001585" cy="12819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72A5AD-0109-934A-8C96-4508CF88C798}"/>
                </a:ext>
              </a:extLst>
            </p:cNvPr>
            <p:cNvSpPr txBox="1"/>
            <p:nvPr/>
          </p:nvSpPr>
          <p:spPr>
            <a:xfrm>
              <a:off x="4083141" y="2592746"/>
              <a:ext cx="36395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400" b="1" dirty="0">
                  <a:latin typeface="+mj-ea"/>
                  <a:ea typeface="+mj-ea"/>
                </a:rPr>
                <a:t>1</a:t>
              </a:r>
              <a:r>
                <a:rPr kumimoji="1" lang="ko-KR" altLang="en-US" sz="5400" b="1" dirty="0">
                  <a:latin typeface="+mj-ea"/>
                  <a:ea typeface="+mj-ea"/>
                </a:rPr>
                <a:t>주차 </a:t>
              </a:r>
              <a:r>
                <a:rPr kumimoji="1" lang="en-US" altLang="ko-KR" sz="5400" b="1" dirty="0">
                  <a:latin typeface="+mj-ea"/>
                  <a:ea typeface="+mj-ea"/>
                </a:rPr>
                <a:t>-</a:t>
              </a:r>
              <a:r>
                <a:rPr kumimoji="1" lang="ko-KR" altLang="en-US" sz="5400" b="1" dirty="0">
                  <a:latin typeface="+mj-ea"/>
                  <a:ea typeface="+mj-ea"/>
                </a:rPr>
                <a:t> </a:t>
              </a:r>
              <a:r>
                <a:rPr kumimoji="1" lang="en-US" altLang="ko-KR" sz="5400" b="1" dirty="0">
                  <a:latin typeface="+mj-ea"/>
                  <a:ea typeface="+mj-ea"/>
                </a:rPr>
                <a:t>OT</a:t>
              </a:r>
              <a:endParaRPr kumimoji="1" lang="ko-Kore-KR" altLang="en-US" sz="5400" b="1" dirty="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4C178E-08F8-6742-972D-8C35EEA8E506}"/>
                </a:ext>
              </a:extLst>
            </p:cNvPr>
            <p:cNvSpPr txBox="1"/>
            <p:nvPr/>
          </p:nvSpPr>
          <p:spPr>
            <a:xfrm>
              <a:off x="4083141" y="2234154"/>
              <a:ext cx="3332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b="1" dirty="0">
                  <a:solidFill>
                    <a:srgbClr val="E9967A"/>
                  </a:solidFill>
                  <a:latin typeface="+mj-ea"/>
                  <a:ea typeface="+mj-ea"/>
                </a:rPr>
                <a:t>유니티로</a:t>
              </a:r>
              <a:r>
                <a:rPr kumimoji="1" lang="ko-KR" altLang="en-US" sz="1600" b="1" dirty="0">
                  <a:solidFill>
                    <a:srgbClr val="E9967A"/>
                  </a:solidFill>
                  <a:latin typeface="+mj-ea"/>
                  <a:ea typeface="+mj-ea"/>
                </a:rPr>
                <a:t> 만드는 나만의 가상세계</a:t>
              </a:r>
              <a:r>
                <a:rPr kumimoji="1" lang="en-US" altLang="ko-KR" sz="1600" b="1" dirty="0">
                  <a:solidFill>
                    <a:srgbClr val="E9967A"/>
                  </a:solidFill>
                  <a:latin typeface="+mj-ea"/>
                  <a:ea typeface="+mj-ea"/>
                </a:rPr>
                <a:t>!</a:t>
              </a:r>
              <a:endParaRPr kumimoji="1" lang="ko-Kore-KR" altLang="en-US" sz="1600" b="1" dirty="0">
                <a:solidFill>
                  <a:srgbClr val="E9967A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 descr="텍스트, 표지판, 어두운이(가) 표시된 사진&#10;&#10;자동 생성된 설명">
              <a:extLst>
                <a:ext uri="{FF2B5EF4-FFF2-40B4-BE49-F238E27FC236}">
                  <a16:creationId xmlns:a16="http://schemas.microsoft.com/office/drawing/2014/main" id="{9C50CF71-CF0C-9C42-BFE5-385CADE13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1078" y="2234154"/>
              <a:ext cx="1172195" cy="1204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100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D411B8-4BEC-1D49-99F7-51A1E4BE0B8D}"/>
              </a:ext>
            </a:extLst>
          </p:cNvPr>
          <p:cNvSpPr txBox="1"/>
          <p:nvPr/>
        </p:nvSpPr>
        <p:spPr>
          <a:xfrm>
            <a:off x="4428716" y="3136612"/>
            <a:ext cx="3334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9967A"/>
                </a:solidFill>
                <a:latin typeface="+mn-ea"/>
              </a:rPr>
              <a:t>유니티</a:t>
            </a:r>
            <a:r>
              <a:rPr kumimoji="1" lang="ko-KR" altLang="en-US" sz="3200" b="1" dirty="0">
                <a:latin typeface="+mn-ea"/>
              </a:rPr>
              <a:t> </a:t>
            </a:r>
            <a:r>
              <a:rPr kumimoji="1" lang="ko-KR" altLang="en-US" sz="3200" b="1" dirty="0">
                <a:solidFill>
                  <a:srgbClr val="E9967A"/>
                </a:solidFill>
                <a:latin typeface="+mn-ea"/>
              </a:rPr>
              <a:t>설치하기</a:t>
            </a:r>
            <a:r>
              <a:rPr kumimoji="1" lang="en-US" altLang="ko-KR" sz="3200" b="1" dirty="0">
                <a:solidFill>
                  <a:srgbClr val="E9967A"/>
                </a:solidFill>
                <a:latin typeface="+mn-ea"/>
              </a:rPr>
              <a:t>!</a:t>
            </a:r>
            <a:endParaRPr kumimoji="1" lang="ko-Kore-KR" altLang="en-US" sz="3200" b="1" dirty="0">
              <a:solidFill>
                <a:srgbClr val="E9967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203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512A7D18-3DF6-FF49-A944-B36C113E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D8393-792F-DA4F-84D6-8BFF0CC0EFA9}"/>
              </a:ext>
            </a:extLst>
          </p:cNvPr>
          <p:cNvSpPr txBox="1"/>
          <p:nvPr/>
        </p:nvSpPr>
        <p:spPr>
          <a:xfrm>
            <a:off x="1349851" y="2233787"/>
            <a:ext cx="5530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solidFill>
                  <a:srgbClr val="E9967A"/>
                </a:solidFill>
                <a:latin typeface="+mn-ea"/>
              </a:rPr>
              <a:t>유니티</a:t>
            </a:r>
            <a:r>
              <a:rPr kumimoji="1" lang="ko-KR" altLang="en-US" sz="3200" b="1" dirty="0">
                <a:latin typeface="+mn-ea"/>
              </a:rPr>
              <a:t> </a:t>
            </a:r>
            <a:r>
              <a:rPr kumimoji="1" lang="ko-KR" altLang="en-US" sz="3200" b="1" dirty="0">
                <a:solidFill>
                  <a:srgbClr val="E9967A"/>
                </a:solidFill>
                <a:latin typeface="+mn-ea"/>
              </a:rPr>
              <a:t>인터페이스 살펴보기</a:t>
            </a:r>
            <a:r>
              <a:rPr kumimoji="1" lang="en-US" altLang="ko-KR" sz="3200" b="1" dirty="0">
                <a:solidFill>
                  <a:srgbClr val="E9967A"/>
                </a:solidFill>
                <a:latin typeface="+mn-ea"/>
              </a:rPr>
              <a:t>!</a:t>
            </a:r>
            <a:endParaRPr kumimoji="1" lang="ko-Kore-KR" altLang="en-US" sz="3200" b="1" dirty="0">
              <a:solidFill>
                <a:srgbClr val="E9967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780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237454-009A-C14C-86E2-6FAFF329A8F7}"/>
              </a:ext>
            </a:extLst>
          </p:cNvPr>
          <p:cNvSpPr txBox="1"/>
          <p:nvPr/>
        </p:nvSpPr>
        <p:spPr>
          <a:xfrm>
            <a:off x="560559" y="122548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b="1" dirty="0">
                <a:solidFill>
                  <a:srgbClr val="E9967A"/>
                </a:solidFill>
                <a:latin typeface="+mn-ea"/>
              </a:rPr>
              <a:t>김동현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BA74B-0C7C-354B-A0E8-52EB22F5AE17}"/>
              </a:ext>
            </a:extLst>
          </p:cNvPr>
          <p:cNvSpPr txBox="1"/>
          <p:nvPr/>
        </p:nvSpPr>
        <p:spPr>
          <a:xfrm>
            <a:off x="653154" y="3220654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+mn-ea"/>
              </a:rPr>
              <a:t>한양대학교 정보시스템학과 </a:t>
            </a:r>
            <a:r>
              <a:rPr kumimoji="1" lang="en-US" altLang="ko-KR" sz="1600" dirty="0">
                <a:latin typeface="+mn-ea"/>
              </a:rPr>
              <a:t>21</a:t>
            </a:r>
            <a:r>
              <a:rPr kumimoji="1" lang="ko-KR" altLang="en-US" sz="1600" dirty="0">
                <a:latin typeface="+mn-ea"/>
              </a:rPr>
              <a:t>학번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6120B-8996-FD49-B7F1-567E67840C03}"/>
              </a:ext>
            </a:extLst>
          </p:cNvPr>
          <p:cNvSpPr txBox="1"/>
          <p:nvPr/>
        </p:nvSpPr>
        <p:spPr>
          <a:xfrm>
            <a:off x="653154" y="3936008"/>
            <a:ext cx="2447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21-2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포리프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Flutter </a:t>
            </a:r>
            <a:r>
              <a:rPr kumimoji="1" lang="ko-KR" altLang="en-US" sz="1600" dirty="0">
                <a:latin typeface="+mn-ea"/>
              </a:rPr>
              <a:t>멘토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30F2A-59D0-ED44-9B3B-F33825964EC7}"/>
              </a:ext>
            </a:extLst>
          </p:cNvPr>
          <p:cNvSpPr txBox="1"/>
          <p:nvPr/>
        </p:nvSpPr>
        <p:spPr>
          <a:xfrm>
            <a:off x="653154" y="4293684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22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포리프</a:t>
            </a:r>
            <a:r>
              <a:rPr kumimoji="1" lang="ko-KR" altLang="en-US" sz="1600" dirty="0">
                <a:latin typeface="+mn-ea"/>
              </a:rPr>
              <a:t> 운영진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4F90-BC3C-904B-97C1-0FBE248836A4}"/>
              </a:ext>
            </a:extLst>
          </p:cNvPr>
          <p:cNvSpPr txBox="1"/>
          <p:nvPr/>
        </p:nvSpPr>
        <p:spPr>
          <a:xfrm>
            <a:off x="653154" y="3578331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21-1</a:t>
            </a:r>
            <a:r>
              <a:rPr kumimoji="1" lang="ko-KR" altLang="en-US" sz="1600" dirty="0">
                <a:latin typeface="+mn-ea"/>
              </a:rPr>
              <a:t> 인공지능 스터디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C1DE3-37DA-B74B-98D9-F37EFA5690D3}"/>
              </a:ext>
            </a:extLst>
          </p:cNvPr>
          <p:cNvSpPr txBox="1"/>
          <p:nvPr/>
        </p:nvSpPr>
        <p:spPr>
          <a:xfrm>
            <a:off x="653153" y="4651360"/>
            <a:ext cx="2468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22-1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포리프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ko-KR" altLang="en-US" sz="1600" dirty="0" err="1">
                <a:latin typeface="+mn-ea"/>
              </a:rPr>
              <a:t>유니티</a:t>
            </a:r>
            <a:r>
              <a:rPr kumimoji="1" lang="ko-KR" altLang="en-US" sz="1600" dirty="0">
                <a:latin typeface="+mn-ea"/>
              </a:rPr>
              <a:t> 멘토</a:t>
            </a:r>
            <a:endParaRPr kumimoji="1" lang="ko-Kore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A7DC5-3AD0-354A-8428-008C5F4DD151}"/>
              </a:ext>
            </a:extLst>
          </p:cNvPr>
          <p:cNvSpPr txBox="1"/>
          <p:nvPr/>
        </p:nvSpPr>
        <p:spPr>
          <a:xfrm>
            <a:off x="653153" y="201112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+mn-ea"/>
              </a:rPr>
              <a:t>ISFJ </a:t>
            </a:r>
            <a:r>
              <a:rPr kumimoji="1" lang="en-US" altLang="ko-Kore-KR" sz="1600" dirty="0">
                <a:latin typeface="+mn-ea"/>
                <a:sym typeface="Wingdings" pitchFamily="2" charset="2"/>
              </a:rPr>
              <a:t> ENFP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9104C-A93C-6B4F-81D9-E9B4A74F2EF4}"/>
              </a:ext>
            </a:extLst>
          </p:cNvPr>
          <p:cNvSpPr txBox="1"/>
          <p:nvPr/>
        </p:nvSpPr>
        <p:spPr>
          <a:xfrm>
            <a:off x="653153" y="2346708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+mn-ea"/>
                <a:sym typeface="Wingdings" pitchFamily="2" charset="2"/>
              </a:rPr>
              <a:t>초밥</a:t>
            </a:r>
            <a:r>
              <a:rPr kumimoji="1" lang="en-US" altLang="ko-KR" sz="1600" dirty="0">
                <a:latin typeface="+mn-ea"/>
                <a:sym typeface="Wingdings" pitchFamily="2" charset="2"/>
              </a:rPr>
              <a:t>,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600" dirty="0" err="1">
                <a:latin typeface="+mn-ea"/>
                <a:sym typeface="Wingdings" pitchFamily="2" charset="2"/>
              </a:rPr>
              <a:t>돈가스</a:t>
            </a:r>
            <a:r>
              <a:rPr kumimoji="1" lang="ko-KR" altLang="en-US" sz="1600" dirty="0">
                <a:latin typeface="+mn-ea"/>
                <a:sym typeface="Wingdings" pitchFamily="2" charset="2"/>
              </a:rPr>
              <a:t> 좋아함</a:t>
            </a:r>
            <a:endParaRPr kumimoji="1" lang="en-US" altLang="ko-Kore-KR" sz="1600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164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31C804-ED92-8C42-830C-DE625A05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20" y="2842077"/>
            <a:ext cx="3230761" cy="1173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A114C-C7B8-BC4D-B5AF-F939E085C2B6}"/>
              </a:ext>
            </a:extLst>
          </p:cNvPr>
          <p:cNvSpPr txBox="1"/>
          <p:nvPr/>
        </p:nvSpPr>
        <p:spPr>
          <a:xfrm>
            <a:off x="5485211" y="3167389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>
                <a:solidFill>
                  <a:srgbClr val="E9967A"/>
                </a:solidFill>
                <a:latin typeface="+mj-ea"/>
                <a:ea typeface="+mj-ea"/>
              </a:rPr>
              <a:t>VS</a:t>
            </a:r>
            <a:endParaRPr kumimoji="1" lang="ko-Kore-KR" altLang="en-US" sz="2800" b="1" dirty="0">
              <a:solidFill>
                <a:srgbClr val="E9967A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BD63A5-D78F-C74E-BFEE-7FBC6748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82" y="2359834"/>
            <a:ext cx="4383168" cy="21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8937D-C144-654F-95D4-4879A279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52" y="2677535"/>
            <a:ext cx="4890487" cy="1502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FCDB08-52C0-C549-8DAB-9BC02706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3" y="2835897"/>
            <a:ext cx="4413787" cy="11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3607A-5ED6-3D4B-9C5E-1DCC3801EC75}"/>
              </a:ext>
            </a:extLst>
          </p:cNvPr>
          <p:cNvSpPr txBox="1"/>
          <p:nvPr/>
        </p:nvSpPr>
        <p:spPr>
          <a:xfrm>
            <a:off x="780243" y="1641094"/>
            <a:ext cx="468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+mn-ea"/>
              </a:rPr>
              <a:t>2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기본 </a:t>
            </a:r>
            <a:r>
              <a:rPr kumimoji="1" lang="en-US" altLang="ko-KR" dirty="0">
                <a:latin typeface="+mn-ea"/>
              </a:rPr>
              <a:t>C# </a:t>
            </a:r>
            <a:r>
              <a:rPr kumimoji="1" lang="ko-KR" altLang="en-US" dirty="0">
                <a:latin typeface="+mn-ea"/>
              </a:rPr>
              <a:t>문법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게임오브젝트의 흐름 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E4562-C3D7-8E45-BC31-EB3A1400C9B2}"/>
              </a:ext>
            </a:extLst>
          </p:cNvPr>
          <p:cNvSpPr txBox="1"/>
          <p:nvPr/>
        </p:nvSpPr>
        <p:spPr>
          <a:xfrm>
            <a:off x="780243" y="2120066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오브젝트의 이동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오브젝트에 물리 효과 주기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E3388-261A-A54D-B470-7270C8843CB4}"/>
              </a:ext>
            </a:extLst>
          </p:cNvPr>
          <p:cNvSpPr txBox="1"/>
          <p:nvPr/>
        </p:nvSpPr>
        <p:spPr>
          <a:xfrm>
            <a:off x="780243" y="259903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4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물리 충돌 이벤트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5EE5F-DC9C-E74B-9CDC-EF2C5E5E4C59}"/>
              </a:ext>
            </a:extLst>
          </p:cNvPr>
          <p:cNvSpPr txBox="1"/>
          <p:nvPr/>
        </p:nvSpPr>
        <p:spPr>
          <a:xfrm>
            <a:off x="780243" y="307801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5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게임 인터페이스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E9573-6D52-DF45-B8AA-78F3C627F5F0}"/>
              </a:ext>
            </a:extLst>
          </p:cNvPr>
          <p:cNvSpPr txBox="1"/>
          <p:nvPr/>
        </p:nvSpPr>
        <p:spPr>
          <a:xfrm>
            <a:off x="780242" y="3556982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6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가상현실에서의 움직임 제어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BA154-71FF-B143-ADC4-F1B8B3AC7BFD}"/>
              </a:ext>
            </a:extLst>
          </p:cNvPr>
          <p:cNvSpPr txBox="1"/>
          <p:nvPr/>
        </p:nvSpPr>
        <p:spPr>
          <a:xfrm>
            <a:off x="780242" y="4035954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7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가상현실 시선 처리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AD0FC-AFDC-E24A-9A57-7353B52F23C4}"/>
              </a:ext>
            </a:extLst>
          </p:cNvPr>
          <p:cNvSpPr txBox="1"/>
          <p:nvPr/>
        </p:nvSpPr>
        <p:spPr>
          <a:xfrm>
            <a:off x="780242" y="4514926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8</a:t>
            </a:r>
            <a:r>
              <a:rPr kumimoji="1" lang="ko-Kore-KR" altLang="en-US" b="1" dirty="0">
                <a:latin typeface="+mn-ea"/>
              </a:rPr>
              <a:t>주차</a:t>
            </a:r>
            <a:r>
              <a:rPr kumimoji="1" lang="ko-KR" altLang="en-US" b="1" dirty="0">
                <a:latin typeface="+mn-ea"/>
              </a:rPr>
              <a:t>  </a:t>
            </a:r>
            <a:r>
              <a:rPr kumimoji="1" lang="ko-KR" altLang="en-US" dirty="0">
                <a:latin typeface="+mn-ea"/>
              </a:rPr>
              <a:t>가상현실 </a:t>
            </a:r>
            <a:r>
              <a:rPr kumimoji="1" lang="en-US" altLang="ko-KR" dirty="0">
                <a:latin typeface="+mn-ea"/>
              </a:rPr>
              <a:t>UI </a:t>
            </a:r>
            <a:r>
              <a:rPr kumimoji="1" lang="ko-KR" altLang="en-US" dirty="0">
                <a:latin typeface="+mn-ea"/>
              </a:rPr>
              <a:t>디자인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9" name="오각형[P] 8">
            <a:extLst>
              <a:ext uri="{FF2B5EF4-FFF2-40B4-BE49-F238E27FC236}">
                <a16:creationId xmlns:a16="http://schemas.microsoft.com/office/drawing/2014/main" id="{49ECFB19-F9B8-454B-9D27-ED3CB374FC9B}"/>
              </a:ext>
            </a:extLst>
          </p:cNvPr>
          <p:cNvSpPr/>
          <p:nvPr/>
        </p:nvSpPr>
        <p:spPr>
          <a:xfrm flipH="1">
            <a:off x="3502463" y="2838524"/>
            <a:ext cx="2154549" cy="369332"/>
          </a:xfrm>
          <a:prstGeom prst="homePlate">
            <a:avLst/>
          </a:prstGeom>
          <a:solidFill>
            <a:srgbClr val="E99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latin typeface="+mn-ea"/>
              </a:rPr>
              <a:t>중간</a:t>
            </a:r>
            <a:r>
              <a:rPr kumimoji="1" lang="ko-KR" altLang="en-US" sz="1400" dirty="0">
                <a:latin typeface="+mn-ea"/>
              </a:rPr>
              <a:t>고사</a:t>
            </a:r>
            <a:endParaRPr kumimoji="1" lang="ko-Kore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976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4DE2CD-3527-0E4B-BEE5-C445406B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24" y="1236688"/>
            <a:ext cx="4384622" cy="4384622"/>
          </a:xfrm>
          <a:prstGeom prst="rect">
            <a:avLst/>
          </a:prstGeom>
        </p:spPr>
      </p:pic>
      <p:pic>
        <p:nvPicPr>
          <p:cNvPr id="7" name="그림 6" descr="어두운, 이미지, 자동장치, 프로젝터이(가) 표시된 사진&#10;&#10;자동 생성된 설명">
            <a:extLst>
              <a:ext uri="{FF2B5EF4-FFF2-40B4-BE49-F238E27FC236}">
                <a16:creationId xmlns:a16="http://schemas.microsoft.com/office/drawing/2014/main" id="{5940F3F6-7E33-E14A-A1A5-00439047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3437"/>
            <a:ext cx="5120859" cy="2731125"/>
          </a:xfrm>
          <a:prstGeom prst="rect">
            <a:avLst/>
          </a:prstGeom>
        </p:spPr>
      </p:pic>
      <p:pic>
        <p:nvPicPr>
          <p:cNvPr id="9" name="그림 8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82731FB9-7B7A-5745-A108-3A2EC888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64" y="689547"/>
            <a:ext cx="9281595" cy="50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침대, 침실이(가) 표시된 사진&#10;&#10;자동 생성된 설명">
            <a:extLst>
              <a:ext uri="{FF2B5EF4-FFF2-40B4-BE49-F238E27FC236}">
                <a16:creationId xmlns:a16="http://schemas.microsoft.com/office/drawing/2014/main" id="{8575F9EF-D28B-9342-B3FA-7B947FE8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3" y="373996"/>
            <a:ext cx="4279900" cy="318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DE0FCD-CBA4-414F-A723-F46D98E3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1835150"/>
            <a:ext cx="4279900" cy="3187700"/>
          </a:xfrm>
          <a:prstGeom prst="rect">
            <a:avLst/>
          </a:prstGeom>
        </p:spPr>
      </p:pic>
      <p:pic>
        <p:nvPicPr>
          <p:cNvPr id="7" name="그림 6" descr="텍스트, 실내, 바닥, 컴퓨터이(가) 표시된 사진&#10;&#10;자동 생성된 설명">
            <a:extLst>
              <a:ext uri="{FF2B5EF4-FFF2-40B4-BE49-F238E27FC236}">
                <a16:creationId xmlns:a16="http://schemas.microsoft.com/office/drawing/2014/main" id="{A7D15A6D-DC98-E248-B0E4-E83EF36E4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297" y="3154903"/>
            <a:ext cx="4279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1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192DAF-2FD3-834F-AD92-D436DA04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2700"/>
            <a:ext cx="762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1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4A1E8C75-B496-B842-8F0A-A286F0FC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733550"/>
            <a:ext cx="6616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2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176</Words>
  <Application>Microsoft Macintosh PowerPoint</Application>
  <PresentationFormat>와이드스크린</PresentationFormat>
  <Paragraphs>32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김동현</dc:creator>
  <cp:lastModifiedBy>김동현</cp:lastModifiedBy>
  <cp:revision>5</cp:revision>
  <dcterms:created xsi:type="dcterms:W3CDTF">2022-03-03T08:05:23Z</dcterms:created>
  <dcterms:modified xsi:type="dcterms:W3CDTF">2022-03-17T11:29:54Z</dcterms:modified>
</cp:coreProperties>
</file>